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9zNX6LIqJqY&amp;feature=youtu.be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5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8968D-CDAC-4482-9B94-3FFC20CA6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5100">
                <a:latin typeface="Eras Bold ITC" panose="020B0604020202020204" pitchFamily="34" charset="0"/>
                <a:cs typeface="Courier New" panose="02070309020205020404" pitchFamily="49" charset="0"/>
              </a:rPr>
              <a:t>Image processing with Labview</a:t>
            </a:r>
            <a:endParaRPr lang="en-US" sz="5100" dirty="0">
              <a:latin typeface="Eras Bold ITC" panose="020B0604020202020204" pitchFamily="34" charset="0"/>
              <a:cs typeface="Courier New" panose="02070309020205020404" pitchFamily="49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06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7CB2-3648-4270-8555-6C68B070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Bold ITC" panose="020B0907030504020204" pitchFamily="34" charset="0"/>
              </a:rPr>
              <a:t>Functions of application</a:t>
            </a:r>
            <a:br>
              <a:rPr lang="en-US" dirty="0">
                <a:latin typeface="Eras Bold ITC" panose="020B0907030504020204" pitchFamily="34" charset="0"/>
              </a:rPr>
            </a:br>
            <a:r>
              <a:rPr lang="en-US" sz="2400" dirty="0">
                <a:latin typeface="Eras Bold ITC" panose="020B0907030504020204" pitchFamily="34" charset="0"/>
              </a:rPr>
              <a:t>(front panel)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CAF7A-EFA9-415D-ADA6-F64ACC034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Sliders to reduce over bright Highlights and Shadows</a:t>
            </a:r>
          </a:p>
          <a:p>
            <a:r>
              <a:rPr lang="en-US" dirty="0">
                <a:latin typeface="Eras Demi ITC" panose="020B0805030504020804" pitchFamily="34" charset="0"/>
              </a:rPr>
              <a:t>Button to auto-balance highlights and shadows at the same time</a:t>
            </a:r>
          </a:p>
          <a:p>
            <a:r>
              <a:rPr lang="en-US" dirty="0">
                <a:latin typeface="Eras Demi ITC" panose="020B0805030504020804" pitchFamily="34" charset="0"/>
              </a:rPr>
              <a:t>Sliders to adjust hue of image in Red Green Blue channels</a:t>
            </a:r>
          </a:p>
          <a:p>
            <a:r>
              <a:rPr lang="en-US" dirty="0">
                <a:latin typeface="Eras Demi ITC" panose="020B0805030504020804" pitchFamily="34" charset="0"/>
              </a:rPr>
              <a:t>File Open selection and Save As</a:t>
            </a:r>
          </a:p>
          <a:p>
            <a:r>
              <a:rPr lang="en-US" dirty="0">
                <a:latin typeface="Eras Demi ITC" panose="020B0805030504020804" pitchFamily="34" charset="0"/>
              </a:rPr>
              <a:t>Zoom function to adjust image to canvas size</a:t>
            </a:r>
          </a:p>
          <a:p>
            <a:r>
              <a:rPr lang="en-US" dirty="0">
                <a:latin typeface="Eras Demi ITC" panose="020B0805030504020804" pitchFamily="34" charset="0"/>
              </a:rPr>
              <a:t>Real-time preview generation</a:t>
            </a:r>
          </a:p>
          <a:p>
            <a:endParaRPr lang="en-US" dirty="0">
              <a:latin typeface="Eras Demi ITC" panose="020B0805030504020804" pitchFamily="34" charset="0"/>
            </a:endParaRPr>
          </a:p>
          <a:p>
            <a:endParaRPr lang="en-US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6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E19C-FEF0-4E92-94FB-65574E50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Bold ITC" panose="020B0907030504020204" pitchFamily="34" charset="0"/>
              </a:rPr>
              <a:t>Build theory and strategies</a:t>
            </a:r>
            <a:br>
              <a:rPr lang="en-US" dirty="0">
                <a:latin typeface="Eras Bold ITC" panose="020B0907030504020204" pitchFamily="34" charset="0"/>
              </a:rPr>
            </a:br>
            <a:r>
              <a:rPr lang="en-US" sz="2400" dirty="0">
                <a:latin typeface="Eras Bold ITC" panose="020B0907030504020204" pitchFamily="34" charset="0"/>
              </a:rPr>
              <a:t>(block diagram)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C82C-6F00-4085-ABE4-D620E26D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Unbundle image data into RGB channel data for manipulation and Re-bundle data for image preview and saving</a:t>
            </a:r>
          </a:p>
          <a:p>
            <a:r>
              <a:rPr lang="en-US" dirty="0">
                <a:latin typeface="Eras Demi ITC" panose="020B0805030504020804" pitchFamily="34" charset="0"/>
              </a:rPr>
              <a:t>Array search for desired values using For loops</a:t>
            </a:r>
          </a:p>
          <a:p>
            <a:r>
              <a:rPr lang="en-US" dirty="0">
                <a:latin typeface="Eras Demi ITC" panose="020B0805030504020804" pitchFamily="34" charset="0"/>
              </a:rPr>
              <a:t>Data isolation using greater-than/less-than and Boolean arrays</a:t>
            </a:r>
          </a:p>
          <a:p>
            <a:r>
              <a:rPr lang="en-US" dirty="0">
                <a:latin typeface="Eras Demi ITC" panose="020B0805030504020804" pitchFamily="34" charset="0"/>
              </a:rPr>
              <a:t>Whole array math operations for efficiency</a:t>
            </a:r>
          </a:p>
          <a:p>
            <a:r>
              <a:rPr lang="en-US" dirty="0">
                <a:latin typeface="Eras Demi ITC" panose="020B0805030504020804" pitchFamily="34" charset="0"/>
              </a:rPr>
              <a:t>Sequential flow from most to least impactful program functions</a:t>
            </a:r>
          </a:p>
        </p:txBody>
      </p:sp>
    </p:spTree>
    <p:extLst>
      <p:ext uri="{BB962C8B-B14F-4D97-AF65-F5344CB8AC3E}">
        <p14:creationId xmlns:p14="http://schemas.microsoft.com/office/powerpoint/2010/main" val="23742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BED9-975A-4451-823B-79AA5D58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7" y="-411770"/>
            <a:ext cx="4954587" cy="147857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Eras Bold ITC" panose="020B0907030504020204" pitchFamily="34" charset="0"/>
              </a:rPr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3A20-51E5-4F49-BBA9-F134BBCCF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655608"/>
            <a:ext cx="4878389" cy="5716436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Addition/Subtraction effects all values of array even zeros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Logical flow makes sense but data type error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One For loop comparison does not let mid values remain unchanged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Not all images are the same dimensions. No data left out?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Images don’t fit canvas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Boolean array not outputting as expected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Does not update image preview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Keeps trying to open/save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Re-bundle doesn’t output right data type for image preview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No image file I/O functions to be found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Heavy color banding and distortion with big value changes</a:t>
            </a:r>
          </a:p>
          <a:p>
            <a:endParaRPr lang="en-US" sz="2000" dirty="0">
              <a:latin typeface="Eras Demi ITC" panose="020B08050305040208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3154-EFEE-4A33-BFEA-F9EA8711C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5607"/>
            <a:ext cx="4875211" cy="5716437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Use of multipliers to perform operation only on desired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Data type convertors and representation settings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Split into two For loops with one greater-than one less-than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Wire For loop iterator to Array size function so will always get all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Zoom factor property node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Change from Shift Register to Tunneling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While loop around whole program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Put open/save outside while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Wire original image data to input on top of Bundle so it knows type of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Search Bar in functions for Graphics &amp; Sound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Eras Demi ITC" panose="020B0805030504020804" pitchFamily="34" charset="0"/>
              </a:rPr>
              <a:t>Reduce range of controls, add color control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2371D8-CDB6-4965-8EED-77D3C7CE3C42}"/>
              </a:ext>
            </a:extLst>
          </p:cNvPr>
          <p:cNvSpPr txBox="1">
            <a:spLocks/>
          </p:cNvSpPr>
          <p:nvPr/>
        </p:nvSpPr>
        <p:spPr>
          <a:xfrm>
            <a:off x="1141410" y="-411770"/>
            <a:ext cx="495458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Eras Bold ITC" panose="020B0907030504020204" pitchFamily="34" charset="0"/>
              </a:rPr>
              <a:t>Build difficulties</a:t>
            </a:r>
          </a:p>
        </p:txBody>
      </p:sp>
    </p:spTree>
    <p:extLst>
      <p:ext uri="{BB962C8B-B14F-4D97-AF65-F5344CB8AC3E}">
        <p14:creationId xmlns:p14="http://schemas.microsoft.com/office/powerpoint/2010/main" val="107455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8775-D5BE-40D7-94E1-DDE46FEE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11770"/>
            <a:ext cx="9905998" cy="1478570"/>
          </a:xfrm>
        </p:spPr>
        <p:txBody>
          <a:bodyPr/>
          <a:lstStyle/>
          <a:p>
            <a:r>
              <a:rPr lang="en-US">
                <a:latin typeface="Eras Bold ITC" panose="020B0907030504020204" pitchFamily="34" charset="0"/>
              </a:rPr>
              <a:t>Other In Development strategies</a:t>
            </a:r>
            <a:endParaRPr lang="en-US" dirty="0">
              <a:latin typeface="Eras Bold ITC" panose="020B0907030504020204" pitchFamily="34" charset="0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BB8A839-F40A-4961-995E-36492BA8C6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4" y="623357"/>
            <a:ext cx="4878387" cy="325225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9EB14-EECB-4A8D-9292-9E3250A21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623357"/>
            <a:ext cx="4875211" cy="3541714"/>
          </a:xfrm>
        </p:spPr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Use of Diagram Disable Structure</a:t>
            </a:r>
          </a:p>
          <a:p>
            <a:r>
              <a:rPr lang="en-US" dirty="0">
                <a:latin typeface="Eras Demi ITC" panose="020B0805030504020804" pitchFamily="34" charset="0"/>
              </a:rPr>
              <a:t>Use of impermanent array indicators to verify output function</a:t>
            </a:r>
          </a:p>
        </p:txBody>
      </p:sp>
      <p:sp>
        <p:nvSpPr>
          <p:cNvPr id="96" name="Content Placeholder 3">
            <a:extLst>
              <a:ext uri="{FF2B5EF4-FFF2-40B4-BE49-F238E27FC236}">
                <a16:creationId xmlns:a16="http://schemas.microsoft.com/office/drawing/2014/main" id="{2B83069F-C02F-450B-A6A6-313CDCE1425E}"/>
              </a:ext>
            </a:extLst>
          </p:cNvPr>
          <p:cNvSpPr txBox="1">
            <a:spLocks/>
          </p:cNvSpPr>
          <p:nvPr/>
        </p:nvSpPr>
        <p:spPr>
          <a:xfrm>
            <a:off x="1144589" y="3875615"/>
            <a:ext cx="4875211" cy="298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Eras Demi ITC" panose="020B0805030504020804" pitchFamily="34" charset="0"/>
              </a:rPr>
              <a:t>Use of Reshape Array to generate R, G, or B only equivalent image arrays</a:t>
            </a:r>
          </a:p>
          <a:p>
            <a:r>
              <a:rPr lang="en-US" dirty="0">
                <a:latin typeface="Eras Demi ITC" panose="020B0805030504020804" pitchFamily="34" charset="0"/>
              </a:rPr>
              <a:t>Intensity Graph indicator to assure output behaves as expected visually</a:t>
            </a:r>
          </a:p>
        </p:txBody>
      </p:sp>
      <p:pic>
        <p:nvPicPr>
          <p:cNvPr id="98" name="Content Placeholder 5">
            <a:extLst>
              <a:ext uri="{FF2B5EF4-FFF2-40B4-BE49-F238E27FC236}">
                <a16:creationId xmlns:a16="http://schemas.microsoft.com/office/drawing/2014/main" id="{2091DF34-A2FA-41F8-8763-D0A291DC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69024" y="3429000"/>
            <a:ext cx="4878387" cy="32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4D1F-7B3A-4D7D-818B-09266048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399399"/>
            <a:ext cx="9905998" cy="1478570"/>
          </a:xfrm>
        </p:spPr>
        <p:txBody>
          <a:bodyPr/>
          <a:lstStyle/>
          <a:p>
            <a:r>
              <a:rPr lang="en-US" dirty="0">
                <a:latin typeface="Eras Bold ITC" panose="020B0907030504020204" pitchFamily="34" charset="0"/>
              </a:rPr>
              <a:t>Main program block diagram</a:t>
            </a:r>
          </a:p>
        </p:txBody>
      </p:sp>
      <p:pic>
        <p:nvPicPr>
          <p:cNvPr id="6" name="Picture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35F3D80D-FE60-47C4-8E7A-A1208DC5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04" y="664357"/>
            <a:ext cx="10174268" cy="58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2B0E-B744-4302-93E2-95E11689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-411770"/>
            <a:ext cx="9905998" cy="1478570"/>
          </a:xfrm>
        </p:spPr>
        <p:txBody>
          <a:bodyPr/>
          <a:lstStyle/>
          <a:p>
            <a:r>
              <a:rPr lang="en-US" dirty="0">
                <a:latin typeface="Eras Bold ITC" panose="020B0907030504020204" pitchFamily="34" charset="0"/>
              </a:rPr>
              <a:t>Demo Run Screenshots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DC8D84-DE6B-4B00-BAAC-55D20743F8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169024" y="1066800"/>
            <a:ext cx="2840529" cy="2229548"/>
          </a:xfrm>
        </p:spPr>
      </p:pic>
      <p:pic>
        <p:nvPicPr>
          <p:cNvPr id="8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A47D8F-D230-42B4-AF1B-E78D4845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48" y="1066800"/>
            <a:ext cx="3344322" cy="2229548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0A80398-111C-4A90-8A72-5131CB60C2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7368" y="1066800"/>
            <a:ext cx="3344322" cy="2229548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CE6E97A-DF70-4E0D-8E48-BF382FB10B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7128" y="3561652"/>
            <a:ext cx="3344322" cy="2229548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CC59B2D-88F8-477A-8183-1E07D7993D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22248" y="3561652"/>
            <a:ext cx="3344322" cy="2229548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F5EBBCB-4E09-49D8-A676-ED56A4A790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179264" y="3561652"/>
            <a:ext cx="2840529" cy="2229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963635-F460-4D02-AD68-6D7B6EA03E8D}"/>
              </a:ext>
            </a:extLst>
          </p:cNvPr>
          <p:cNvSpPr txBox="1"/>
          <p:nvPr/>
        </p:nvSpPr>
        <p:spPr>
          <a:xfrm>
            <a:off x="778946" y="5866723"/>
            <a:ext cx="1084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Demi ITC" panose="020B0805030504020804" pitchFamily="34" charset="0"/>
              </a:rPr>
              <a:t>Video Demo Link: </a:t>
            </a:r>
            <a:r>
              <a:rPr lang="en-US" sz="2400" dirty="0">
                <a:latin typeface="Eras Demi ITC" panose="020B0805030504020804" pitchFamily="34" charset="0"/>
                <a:hlinkClick r:id="rId8"/>
              </a:rPr>
              <a:t>https://www.youtube.com/watch?v=9zNX6LIqJqY&amp;feature=youtu.be</a:t>
            </a:r>
            <a:endParaRPr lang="en-US" sz="2400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289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382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Eras Bold ITC</vt:lpstr>
      <vt:lpstr>Eras Demi ITC</vt:lpstr>
      <vt:lpstr>Tw Cen MT</vt:lpstr>
      <vt:lpstr>Circuit</vt:lpstr>
      <vt:lpstr>Image processing with Labview</vt:lpstr>
      <vt:lpstr>Functions of application (front panel)</vt:lpstr>
      <vt:lpstr>Build theory and strategies (block diagram)</vt:lpstr>
      <vt:lpstr>Solutions</vt:lpstr>
      <vt:lpstr>Other In Development strategies</vt:lpstr>
      <vt:lpstr>Main program block diagram</vt:lpstr>
      <vt:lpstr>Demo Run 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with Labview</dc:title>
  <dc:creator>Jordan, Kevin</dc:creator>
  <cp:lastModifiedBy>Jordan, Kevin</cp:lastModifiedBy>
  <cp:revision>6</cp:revision>
  <dcterms:created xsi:type="dcterms:W3CDTF">2020-12-10T00:29:36Z</dcterms:created>
  <dcterms:modified xsi:type="dcterms:W3CDTF">2020-12-11T03:44:43Z</dcterms:modified>
</cp:coreProperties>
</file>